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19BB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20C99-0A83-40E5-8EB9-22E0C42E2876}" type="datetimeFigureOut">
              <a:rPr lang="en-US" smtClean="0"/>
              <a:pPr/>
              <a:t>11/10/2009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35BAD-DEB7-4EB0-B766-43DB5F6955C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google.com.au/imgres?imgurl=http://api.ning.com/files/AQ3kOzL8C-0IMro4YsA1KKVBpJEi7negt2X8n0ox4opAnG9x0BWI-EMkN8396EZFeTSNcgPqVBwvzwQgG2b8QX3OSv07zNOd/175526615.bin%3Fwidth%3D136&amp;imgrefurl=http://www.mehmaani.com/video&amp;usg=__j9tSkJFumeQ9KOe3GacHVE-4GT8=&amp;h=102&amp;w=136&amp;sz=2&amp;hl=en&amp;start=41&amp;um=1&amp;tbnid=lw6kbU9aIWtcUM:&amp;tbnh=69&amp;tbnw=92&amp;prev=/images%3Fq%3Dbashir%2Bhamdard%26ndsp%3D20%26hl%3Den%26safe%3Dactive%26sa%3DN%26start%3D40%26um%3D1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google.com.au/imgres?imgurl=http://photos-g.ak.fbcdn.net/photos-ak-snc1/v2320/218/117/64536381824/s64536381824_1822446_372.jpg&amp;imgrefurl=http://www.facebook.com/pages/Bashir-Hamdard/64536381824&amp;usg=__8jn4Pc7OVj_vir01kejC1zjzMD4=&amp;h=97&amp;w=130&amp;sz=4&amp;hl=en&amp;start=94&amp;um=1&amp;tbnid=BmcJKoasA2eLhM:&amp;tbnh=68&amp;tbnw=91&amp;prev=/images%3Fq%3Dbashir%2Bhamdard%26ndsp%3D20%26hl%3Den%26safe%3Dactive%26sa%3DN%26start%3D80%26um%3D1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images.google.com.au/imgres?imgurl=http://lh4.ggpht.com/_OGIq_Fv2dKw/Sj_OSMEY6KI/AAAAAAAAADM/0RmAEMKxAls/s288/l_e6b7d9a1fd554925b169c30030e897e0.jpg&amp;imgrefurl=http://picasaweb.google.com/lh/photo/_1luLlpqnbRgBA_rRl7TRg&amp;usg=__AQgN3FG4wGLe5oLMAa6P_hPsnGI=&amp;h=899&amp;w=600&amp;sz=10&amp;hl=en&amp;start=111&amp;um=1&amp;tbnid=oZexdE5Iku_NVM:&amp;tbnh=146&amp;tbnw=97&amp;prev=/images%3Fq%3Dbashir%2Bhamdard%26ndsp%3D20%26hl%3Den%26safe%3Dactive%26sa%3DN%26start%3D100%26um%3D1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images.google.com.au/imgres?imgurl=http://lh4.ggpht.com/_6z2tUV_t01Q/Sc-GEacbXTI/AAAAAAAAAIM/d_uf51rXwDU/l_274283cd1a8f45a280e9339b6362d3a7.jpg&amp;imgrefurl=http://picasaweb.google.com/lh/photo/CZna8AWV-PEnAf6KLNia4A&amp;usg=__FQp0WgXRRLW-JgNaHrUZPjdZkIk=&amp;h=474&amp;w=600&amp;sz=8&amp;hl=en&amp;start=132&amp;um=1&amp;tbnid=1Upu_k4UuXBNwM:&amp;tbnh=107&amp;tbnw=135&amp;prev=/images%3Fq%3Dbashir%2Bhamdard%26ndsp%3D20%26hl%3Den%26safe%3Dactive%26sa%3DN%26start%3D120%26um%3D1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7772400" cy="1470025"/>
          </a:xfrm>
        </p:spPr>
        <p:txBody>
          <a:bodyPr>
            <a:norm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r>
              <a:rPr lang="en-AU" sz="4800" dirty="0" smtClean="0">
                <a:solidFill>
                  <a:srgbClr val="FF0000"/>
                </a:solidFill>
              </a:rPr>
              <a:t>Bashir </a:t>
            </a:r>
            <a:r>
              <a:rPr lang="en-AU" sz="4800" dirty="0" smtClean="0">
                <a:solidFill>
                  <a:srgbClr val="FF0000"/>
                </a:solidFill>
              </a:rPr>
              <a:t>Hamdard </a:t>
            </a:r>
            <a:r>
              <a:rPr lang="en-AU" sz="4800" dirty="0" smtClean="0">
                <a:solidFill>
                  <a:srgbClr val="FF0000"/>
                </a:solidFill>
              </a:rPr>
              <a:t>Quiz</a:t>
            </a:r>
            <a:r>
              <a:rPr lang="en-AU" sz="48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AU" sz="48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4810" y="5981700"/>
            <a:ext cx="6400800" cy="1752600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r>
              <a:rPr lang="en-AU" dirty="0" smtClean="0">
                <a:solidFill>
                  <a:srgbClr val="FF0000"/>
                </a:solidFill>
              </a:rPr>
              <a:t>By </a:t>
            </a:r>
            <a:r>
              <a:rPr lang="en-AU" dirty="0" smtClean="0">
                <a:solidFill>
                  <a:srgbClr val="FF0000"/>
                </a:solidFill>
              </a:rPr>
              <a:t>Sofia </a:t>
            </a:r>
            <a:r>
              <a:rPr lang="en-AU" dirty="0" smtClean="0">
                <a:solidFill>
                  <a:srgbClr val="FF0000"/>
                </a:solidFill>
              </a:rPr>
              <a:t>Bakhtani</a:t>
            </a:r>
            <a:r>
              <a:rPr lang="en-AU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A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Wow your great your answer is right</a:t>
            </a:r>
            <a:r>
              <a:rPr lang="en-A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</a:t>
            </a:r>
            <a:r>
              <a:rPr lang="en-AU" dirty="0" smtClean="0">
                <a:sym typeface="Wingdings" pitchFamily="2" charset="2"/>
              </a:rPr>
              <a:t/>
            </a:r>
            <a:br>
              <a:rPr lang="en-AU" dirty="0" smtClean="0">
                <a:sym typeface="Wingdings" pitchFamily="2" charset="2"/>
              </a:rPr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6146" name="Picture 2" descr="C:\Documents and Settings\bak0010\Local Settings\Temporary Internet Files\Content.IE5\CX0ANNM5\MCj0438205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7808"/>
            <a:ext cx="3357586" cy="33634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2928934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Click on the happy face to go to the next question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Where does Bashir Hamdard live?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3" action="ppaction://hlinksldjump"/>
              </a:rPr>
              <a:t>Afghanistan</a:t>
            </a:r>
            <a:endParaRPr lang="en-A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3" action="ppaction://hlinksldjump"/>
              </a:rPr>
              <a:t>America</a:t>
            </a:r>
            <a:endParaRPr lang="en-A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4" action="ppaction://hlinksldjump"/>
              </a:rPr>
              <a:t>Germany</a:t>
            </a:r>
            <a:endParaRPr lang="en-AU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3" action="ppaction://hlinksldjump"/>
              </a:rPr>
              <a:t>Holland</a:t>
            </a:r>
            <a:endParaRPr lang="en-A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70C0"/>
                </a:solidFill>
              </a:rPr>
              <a:t>Sorry your answer is not right</a:t>
            </a:r>
            <a:r>
              <a:rPr lang="en-AU" dirty="0" smtClean="0">
                <a:solidFill>
                  <a:srgbClr val="0070C0"/>
                </a:solidFill>
                <a:sym typeface="Wingdings" pitchFamily="2" charset="2"/>
              </a:rPr>
              <a:t>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2132" y="2857495"/>
            <a:ext cx="2928958" cy="1357323"/>
          </a:xfrm>
        </p:spPr>
        <p:txBody>
          <a:bodyPr>
            <a:normAutofit/>
          </a:bodyPr>
          <a:lstStyle/>
          <a:p>
            <a:r>
              <a:rPr lang="en-AU" sz="2400" dirty="0" smtClean="0">
                <a:solidFill>
                  <a:schemeClr val="accent1">
                    <a:lumMod val="75000"/>
                  </a:schemeClr>
                </a:solidFill>
              </a:rPr>
              <a:t>Click on the sad face to go back to the question</a:t>
            </a:r>
            <a:endParaRPr lang="en-A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C:\Documents and Settings\bak0010\Local Settings\Temporary Internet Files\Content.IE5\LIYZDAKQ\MPj043316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428868"/>
            <a:ext cx="3343276" cy="3343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92D050"/>
                </a:solidFill>
              </a:rPr>
              <a:t>Yap </a:t>
            </a:r>
            <a:r>
              <a:rPr lang="en-AU" dirty="0" smtClean="0">
                <a:solidFill>
                  <a:srgbClr val="92D050"/>
                </a:solidFill>
              </a:rPr>
              <a:t>your answer is right</a:t>
            </a:r>
            <a:endParaRPr lang="en-AU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84" y="2643182"/>
            <a:ext cx="2728906" cy="3668707"/>
          </a:xfrm>
        </p:spPr>
        <p:txBody>
          <a:bodyPr/>
          <a:lstStyle/>
          <a:p>
            <a:r>
              <a:rPr lang="en-AU" dirty="0" smtClean="0"/>
              <a:t>Click on the happy face to go to the next question</a:t>
            </a:r>
            <a:r>
              <a:rPr lang="en-AU" dirty="0" smtClean="0">
                <a:sym typeface="Wingdings" pitchFamily="2" charset="2"/>
              </a:rPr>
              <a:t></a:t>
            </a:r>
            <a:endParaRPr lang="en-AU" dirty="0"/>
          </a:p>
        </p:txBody>
      </p:sp>
      <p:pic>
        <p:nvPicPr>
          <p:cNvPr id="1026" name="Picture 2" descr="C:\Documents and Settings\bak0010\Local Settings\Temporary Internet Files\Content.IE5\2HO64HV3\MCj0424494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0938" y="2214554"/>
            <a:ext cx="3399612" cy="2455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How old is Bashir Hamdard?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3" action="ppaction://hlinksldjump"/>
              </a:rPr>
              <a:t>a. 20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b. 22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c. 23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3570" y="2214554"/>
            <a:ext cx="3043230" cy="3911609"/>
          </a:xfrm>
        </p:spPr>
        <p:txBody>
          <a:bodyPr/>
          <a:lstStyle/>
          <a:p>
            <a:r>
              <a:rPr lang="en-AU" dirty="0" smtClean="0">
                <a:solidFill>
                  <a:srgbClr val="FFC000"/>
                </a:solidFill>
              </a:rPr>
              <a:t>Sorry  your answer is wrong</a:t>
            </a:r>
            <a:r>
              <a:rPr lang="en-AU" dirty="0" smtClean="0">
                <a:solidFill>
                  <a:srgbClr val="FFC000"/>
                </a:solidFill>
                <a:sym typeface="Wingdings" pitchFamily="2" charset="2"/>
              </a:rPr>
              <a:t></a:t>
            </a:r>
            <a:endParaRPr lang="en-AU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Documents and Settings\bak0010\Local Settings\Temporary Internet Files\Content.IE5\AIYW8X0Y\MCj042385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3462356" cy="44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your answer is  right</a:t>
            </a:r>
            <a:r>
              <a:rPr lang="en-AU" dirty="0" smtClean="0">
                <a:solidFill>
                  <a:srgbClr val="00B050"/>
                </a:solidFill>
                <a:sym typeface="Wingdings" pitchFamily="2" charset="2"/>
              </a:rPr>
              <a:t>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9322" y="2285992"/>
            <a:ext cx="2657436" cy="3811583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Click on the happy face to got to the next question</a:t>
            </a:r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Documents and Settings\bak0010\Local Settings\Temporary Internet Files\Content.IE5\BO5YOWP5\MCj0424498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428868"/>
            <a:ext cx="2778131" cy="2957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Is Bashir Hamdard married?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3" action="ppaction://hlinksldjump"/>
              </a:rPr>
              <a:t>a. Yes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b. No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9322" y="2214554"/>
            <a:ext cx="2757478" cy="3911609"/>
          </a:xfrm>
        </p:spPr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Sorry your answer is not right 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Documents and Settings\bak0010\Local Settings\Temporary Internet Files\Content.IE5\FZ0TJZFO\MCj0423856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928802"/>
            <a:ext cx="3228991" cy="3049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Well done your is </a:t>
            </a:r>
            <a:r>
              <a:rPr lang="en-AU" dirty="0" err="1" smtClean="0"/>
              <a:t>is</a:t>
            </a:r>
            <a:r>
              <a:rPr lang="en-AU" dirty="0" smtClean="0"/>
              <a:t> right</a:t>
            </a:r>
            <a:r>
              <a:rPr lang="en-AU" dirty="0" smtClean="0">
                <a:sym typeface="Wingdings" pitchFamily="2" charset="2"/>
              </a:rPr>
              <a:t>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5074" y="2214554"/>
            <a:ext cx="2471726" cy="3911609"/>
          </a:xfrm>
        </p:spPr>
        <p:txBody>
          <a:bodyPr/>
          <a:lstStyle/>
          <a:p>
            <a:r>
              <a:rPr lang="en-AU" dirty="0" smtClean="0"/>
              <a:t>Click on the happy face to go to the next question.</a:t>
            </a:r>
            <a:endParaRPr lang="en-AU" dirty="0"/>
          </a:p>
        </p:txBody>
      </p:sp>
      <p:pic>
        <p:nvPicPr>
          <p:cNvPr id="5122" name="Picture 2" descr="C:\Documents and Settings\bak0010\Local Settings\Temporary Internet Files\Content.IE5\2HO64HV3\MCj0424460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357430"/>
            <a:ext cx="3771920" cy="289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When was Bashir Hamdard born</a:t>
            </a:r>
            <a:r>
              <a:rPr lang="en-AU" dirty="0" smtClean="0"/>
              <a:t>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lphaLcPeriod"/>
            </a:pPr>
            <a:r>
              <a:rPr lang="en-AU" dirty="0" smtClean="0">
                <a:solidFill>
                  <a:srgbClr val="FFFF00"/>
                </a:solidFill>
                <a:hlinkClick r:id="rId3" action="ppaction://hlinksldjump"/>
              </a:rPr>
              <a:t>October 12,1982</a:t>
            </a:r>
            <a:endParaRPr lang="en-AU" dirty="0" smtClean="0">
              <a:solidFill>
                <a:srgbClr val="FFFF00"/>
              </a:solidFill>
            </a:endParaRPr>
          </a:p>
          <a:p>
            <a:pPr marL="514350" lvl="0" indent="-514350">
              <a:buAutoNum type="alphaLcPeriod"/>
            </a:pPr>
            <a:r>
              <a:rPr lang="en-AU" dirty="0" smtClean="0">
                <a:solidFill>
                  <a:srgbClr val="FFFF00"/>
                </a:solidFill>
                <a:hlinkClick r:id="rId4" action="ppaction://hlinksldjump"/>
              </a:rPr>
              <a:t>January 15,1986</a:t>
            </a:r>
            <a:endParaRPr lang="en-AU" dirty="0" smtClean="0">
              <a:solidFill>
                <a:srgbClr val="FFFF00"/>
              </a:solidFill>
            </a:endParaRPr>
          </a:p>
          <a:p>
            <a:pPr marL="514350" indent="-514350">
              <a:buNone/>
            </a:pPr>
            <a:r>
              <a:rPr lang="en-AU" dirty="0" smtClean="0">
                <a:solidFill>
                  <a:srgbClr val="FFFF00"/>
                </a:solidFill>
              </a:rPr>
              <a:t>c.  </a:t>
            </a:r>
            <a:r>
              <a:rPr lang="en-AU" dirty="0" smtClean="0">
                <a:solidFill>
                  <a:srgbClr val="FFFF00"/>
                </a:solidFill>
                <a:hlinkClick r:id="rId3" action="ppaction://hlinksldjump"/>
              </a:rPr>
              <a:t>November </a:t>
            </a:r>
            <a:r>
              <a:rPr lang="en-AU" dirty="0">
                <a:solidFill>
                  <a:srgbClr val="FFFF00"/>
                </a:solidFill>
                <a:hlinkClick r:id="rId3" action="ppaction://hlinksldjump"/>
              </a:rPr>
              <a:t>20,1990</a:t>
            </a:r>
            <a:endParaRPr lang="en-AU" dirty="0">
              <a:solidFill>
                <a:srgbClr val="FFFF00"/>
              </a:solidFill>
            </a:endParaRPr>
          </a:p>
          <a:p>
            <a:pPr marL="514350" lvl="0" indent="-514350">
              <a:buAutoNum type="alphaLcPeriod"/>
            </a:pPr>
            <a:endParaRPr lang="en-AU" dirty="0">
              <a:solidFill>
                <a:srgbClr val="FFFF00"/>
              </a:solidFill>
            </a:endParaRPr>
          </a:p>
          <a:p>
            <a:pPr>
              <a:buNone/>
            </a:pPr>
            <a:endParaRPr lang="en-A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3">
                    <a:lumMod val="50000"/>
                  </a:schemeClr>
                </a:solidFill>
              </a:rPr>
              <a:t>What was Bashir Hamdard’s first song? </a:t>
            </a: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>
                <a:hlinkClick r:id="rId3" action="ppaction://hlinksldjump"/>
              </a:rPr>
              <a:t>a. Mehri sia chasman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b</a:t>
            </a:r>
            <a:r>
              <a:rPr lang="en-AU" dirty="0" smtClean="0">
                <a:hlinkClick r:id="rId4" action="ppaction://hlinksldjump"/>
              </a:rPr>
              <a:t>. Negina</a:t>
            </a:r>
            <a:endParaRPr lang="en-AU" dirty="0" smtClean="0"/>
          </a:p>
          <a:p>
            <a:r>
              <a:rPr lang="en-AU" dirty="0" smtClean="0">
                <a:hlinkClick r:id="rId4" action="ppaction://hlinksldjump"/>
              </a:rPr>
              <a:t>c.  Negar </a:t>
            </a:r>
            <a:r>
              <a:rPr lang="en-AU" dirty="0" smtClean="0">
                <a:hlinkClick r:id="rId4" action="ppaction://hlinksldjump"/>
              </a:rPr>
              <a:t>Jan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Good job your answer is correct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2" y="2500306"/>
            <a:ext cx="2400288" cy="3625857"/>
          </a:xfrm>
        </p:spPr>
        <p:txBody>
          <a:bodyPr/>
          <a:lstStyle/>
          <a:p>
            <a:r>
              <a:rPr lang="en-AU" dirty="0" smtClean="0"/>
              <a:t>Click on the happy face to go to the next question</a:t>
            </a:r>
            <a:endParaRPr lang="en-AU" dirty="0"/>
          </a:p>
        </p:txBody>
      </p:sp>
      <p:pic>
        <p:nvPicPr>
          <p:cNvPr id="8194" name="Picture 2" descr="C:\Documents and Settings\bak0010\Local Settings\Temporary Internet Files\Content.IE5\FZ0TJZFO\MCj0425762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285992"/>
            <a:ext cx="3184540" cy="3293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8" y="2071678"/>
            <a:ext cx="2971792" cy="4054485"/>
          </a:xfrm>
        </p:spPr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Oops your answer is not right</a:t>
            </a:r>
            <a:endParaRPr lang="en-AU" dirty="0"/>
          </a:p>
        </p:txBody>
      </p:sp>
      <p:pic>
        <p:nvPicPr>
          <p:cNvPr id="7170" name="Picture 2" descr="C:\Documents and Settings\bak0010\Local Settings\Temporary Internet Files\Content.IE5\AIYW8X0Y\MCj0434756000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4643319" cy="4643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Who does Bashir Hamdard live with?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AU" dirty="0" smtClean="0">
                <a:hlinkClick r:id="rId3" action="ppaction://hlinksldjump"/>
              </a:rPr>
              <a:t> a. With family</a:t>
            </a:r>
            <a:endParaRPr lang="en-AU" dirty="0" smtClean="0"/>
          </a:p>
          <a:p>
            <a:pPr marL="514350" indent="-514350">
              <a:buNone/>
            </a:pPr>
            <a:r>
              <a:rPr lang="en-AU" dirty="0" smtClean="0">
                <a:hlinkClick r:id="rId4" action="ppaction://hlinksldjump"/>
              </a:rPr>
              <a:t>b. Alone </a:t>
            </a:r>
            <a:endParaRPr lang="en-AU" dirty="0" smtClean="0"/>
          </a:p>
          <a:p>
            <a:pPr marL="514350" indent="-514350">
              <a:buNone/>
            </a:pPr>
            <a:r>
              <a:rPr lang="en-AU" dirty="0" smtClean="0">
                <a:hlinkClick r:id="rId3" action="ppaction://hlinksldjump"/>
              </a:rPr>
              <a:t>a. With friends</a:t>
            </a:r>
            <a:endParaRPr lang="en-AU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92D050"/>
                </a:solidFill>
              </a:rPr>
              <a:t>Sorry your answer is wrong!</a:t>
            </a:r>
            <a:r>
              <a:rPr lang="en-AU" dirty="0" smtClean="0">
                <a:solidFill>
                  <a:srgbClr val="92D050"/>
                </a:solidFill>
                <a:sym typeface="Wingdings" pitchFamily="2" charset="2"/>
              </a:rPr>
              <a:t></a:t>
            </a:r>
            <a:endParaRPr lang="en-AU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2198" y="2428868"/>
            <a:ext cx="2428892" cy="3697295"/>
          </a:xfrm>
        </p:spPr>
        <p:txBody>
          <a:bodyPr/>
          <a:lstStyle/>
          <a:p>
            <a:r>
              <a:rPr lang="en-AU" dirty="0" smtClean="0"/>
              <a:t>Try the question </a:t>
            </a:r>
            <a:r>
              <a:rPr lang="en-AU" dirty="0" smtClean="0"/>
              <a:t>again</a:t>
            </a:r>
          </a:p>
          <a:p>
            <a:endParaRPr lang="en-AU" dirty="0"/>
          </a:p>
        </p:txBody>
      </p:sp>
      <p:pic>
        <p:nvPicPr>
          <p:cNvPr id="2050" name="Picture 2" descr="C:\Documents and Settings\bak0010\Local Settings\Temporary Internet Files\Content.IE5\M8ZWS8B2\MCj0425798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321" y="2643182"/>
            <a:ext cx="3240244" cy="2210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Your answer is right </a:t>
            </a:r>
            <a:r>
              <a:rPr lang="en-AU" dirty="0" smtClean="0">
                <a:sym typeface="Wingdings" pitchFamily="2" charset="2"/>
              </a:rPr>
              <a:t>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0826" y="2285992"/>
            <a:ext cx="2185974" cy="3840171"/>
          </a:xfrm>
        </p:spPr>
        <p:txBody>
          <a:bodyPr/>
          <a:lstStyle/>
          <a:p>
            <a:r>
              <a:rPr lang="en-AU" dirty="0" smtClean="0"/>
              <a:t>Chick on the happy face to go to </a:t>
            </a:r>
            <a:endParaRPr lang="en-AU" dirty="0"/>
          </a:p>
        </p:txBody>
      </p:sp>
      <p:pic>
        <p:nvPicPr>
          <p:cNvPr id="1028" name="Picture 4" descr="C:\Documents and Settings\bak0010\Local Settings\Temporary Internet Files\Content.IE5\RJX9WCCD\MCj0441908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71744"/>
            <a:ext cx="3145133" cy="172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0.gstatic.com/images?q=tbn:lw6kbU9aIWtcUM:http://api.ning.com/files/AQ3kOzL8C-0IMro4YsA1KKVBpJEi7negt2X8n0ox4opAnG9x0BWI-EMkN8396EZFeTSNcgPqVBwvzwQgG2b8QX3OSv07zNOd/175526615.bin%3Fwidth%3D13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9300"/>
            <a:ext cx="9263053" cy="69473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85950"/>
          </a:xfrm>
        </p:spPr>
        <p:txBody>
          <a:bodyPr>
            <a:normAutofit fontScale="90000"/>
          </a:bodyPr>
          <a:lstStyle/>
          <a:p>
            <a:pPr lvl="0"/>
            <a:r>
              <a:rPr lang="en-AU" dirty="0" smtClean="0">
                <a:solidFill>
                  <a:srgbClr val="FF0000"/>
                </a:solidFill>
              </a:rPr>
              <a:t>What was Bashir Hamdrad’s first album called?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00174"/>
            <a:ext cx="7972452" cy="4625989"/>
          </a:xfrm>
        </p:spPr>
        <p:txBody>
          <a:bodyPr/>
          <a:lstStyle/>
          <a:p>
            <a:r>
              <a:rPr lang="en-AU" dirty="0" smtClean="0">
                <a:hlinkClick r:id="rId4" action="ppaction://hlinksldjump"/>
              </a:rPr>
              <a:t>Negina 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Negar Jan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Good job your  answer is right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5074" y="3071810"/>
            <a:ext cx="2471726" cy="3054353"/>
          </a:xfrm>
        </p:spPr>
        <p:txBody>
          <a:bodyPr/>
          <a:lstStyle/>
          <a:p>
            <a:r>
              <a:rPr lang="en-AU" dirty="0" smtClean="0"/>
              <a:t>Click on the happy face to go to the next question.</a:t>
            </a:r>
            <a:r>
              <a:rPr lang="en-AU" dirty="0" smtClean="0">
                <a:sym typeface="Wingdings" pitchFamily="2" charset="2"/>
              </a:rPr>
              <a:t></a:t>
            </a:r>
          </a:p>
          <a:p>
            <a:endParaRPr lang="en-AU" dirty="0"/>
          </a:p>
        </p:txBody>
      </p:sp>
      <p:pic>
        <p:nvPicPr>
          <p:cNvPr id="3075" name="Picture 3" descr="C:\Documents and Settings\bak0010\Local Settings\Temporary Internet Files\Content.IE5\RJX9WCCD\MCj0424464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143116"/>
            <a:ext cx="3208353" cy="3407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Sorry your answer is wrong 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7818" y="3071810"/>
            <a:ext cx="3328982" cy="3054353"/>
          </a:xfrm>
        </p:spPr>
        <p:txBody>
          <a:bodyPr/>
          <a:lstStyle/>
          <a:p>
            <a:r>
              <a:rPr lang="en-AU" dirty="0" smtClean="0"/>
              <a:t>Try the question again</a:t>
            </a:r>
          </a:p>
          <a:p>
            <a:endParaRPr lang="en-AU" dirty="0" smtClean="0"/>
          </a:p>
        </p:txBody>
      </p:sp>
      <p:pic>
        <p:nvPicPr>
          <p:cNvPr id="2050" name="Picture 2" descr="C:\Documents and Settings\bak0010\Local Settings\Temporary Internet Files\Content.IE5\2KGNICXQ\MCj043470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714480" y="2571744"/>
            <a:ext cx="2643206" cy="2689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BmcJKoasA2eLhM:http://photos-g.ak.fbcdn.net/photos-ak-snc1/v2320/218/117/64536381824/s64536381824_1822446_3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928934"/>
            <a:ext cx="2963626" cy="22145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 </a:t>
            </a:r>
            <a:r>
              <a:rPr lang="en-AU" dirty="0" smtClean="0">
                <a:solidFill>
                  <a:srgbClr val="FFC000"/>
                </a:solidFill>
              </a:rPr>
              <a:t>At what age did </a:t>
            </a:r>
            <a:r>
              <a:rPr lang="en-AU" dirty="0" smtClean="0">
                <a:solidFill>
                  <a:srgbClr val="FFC000"/>
                </a:solidFill>
              </a:rPr>
              <a:t>Bashir Hamdard </a:t>
            </a:r>
            <a:r>
              <a:rPr lang="en-AU" dirty="0" smtClean="0">
                <a:solidFill>
                  <a:srgbClr val="FFC000"/>
                </a:solidFill>
              </a:rPr>
              <a:t>release his first single?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3186106" cy="4483113"/>
          </a:xfrm>
        </p:spPr>
        <p:txBody>
          <a:bodyPr/>
          <a:lstStyle/>
          <a:p>
            <a:r>
              <a:rPr lang="en-AU" dirty="0" smtClean="0">
                <a:hlinkClick r:id="rId4" action="ppaction://hlinksldjump"/>
              </a:rPr>
              <a:t>a</a:t>
            </a:r>
            <a:r>
              <a:rPr lang="en-AU" dirty="0" smtClean="0">
                <a:hlinkClick r:id="rId4" action="ppaction://hlinksldjump"/>
              </a:rPr>
              <a:t>.16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b19</a:t>
            </a:r>
            <a:endParaRPr lang="en-AU" dirty="0" smtClean="0"/>
          </a:p>
          <a:p>
            <a:r>
              <a:rPr lang="en-AU" dirty="0" smtClean="0">
                <a:hlinkClick r:id="rId5" action="ppaction://hlinksldjump"/>
              </a:rPr>
              <a:t>c</a:t>
            </a:r>
            <a:r>
              <a:rPr lang="en-AU" dirty="0" smtClean="0">
                <a:hlinkClick r:id="rId5" action="ppaction://hlinksldjump"/>
              </a:rPr>
              <a:t>.20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Sorry this answer is Wrong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bak0010\Local Settings\Temporary Internet Files\Content.IE5\CX0ANNM5\MCj04244800000[1].wmf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493538"/>
            <a:ext cx="2000264" cy="21102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271462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Click on the sad face to go back to the  question.</a:t>
            </a:r>
            <a:endParaRPr lang="en-A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00000"/>
                </a:solidFill>
              </a:rPr>
              <a:t>Nice your answer is correct</a:t>
            </a:r>
            <a:endParaRPr lang="en-AU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6446" y="2285992"/>
            <a:ext cx="2900354" cy="3840171"/>
          </a:xfrm>
        </p:spPr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Click on the happy face to go to the next question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  <p:pic>
        <p:nvPicPr>
          <p:cNvPr id="44034" name="Picture 2" descr="C:\Documents and Settings\bak0010\Local Settings\Temporary Internet Files\Content.IE5\M8ZWS8B2\MCj0424498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571744"/>
            <a:ext cx="3227397" cy="3435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Sorry your answer is not correct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84" y="3000372"/>
            <a:ext cx="2828916" cy="3125791"/>
          </a:xfrm>
        </p:spPr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Click on the sad face  to go back to the question</a:t>
            </a:r>
            <a:r>
              <a:rPr lang="en-AU" dirty="0" smtClean="0"/>
              <a:t>.</a:t>
            </a:r>
            <a:endParaRPr lang="en-AU" dirty="0"/>
          </a:p>
        </p:txBody>
      </p:sp>
      <p:pic>
        <p:nvPicPr>
          <p:cNvPr id="43010" name="Picture 2" descr="C:\Documents and Settings\bak0010\Local Settings\Temporary Internet Files\Content.IE5\2KGNICXQ\MCj0428129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357562"/>
            <a:ext cx="2607379" cy="243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accent3">
                    <a:lumMod val="50000"/>
                  </a:schemeClr>
                </a:solidFill>
              </a:rPr>
              <a:t>Where was Bashir Hamdard’s first </a:t>
            </a:r>
            <a:r>
              <a:rPr lang="en-AU" dirty="0" smtClean="0">
                <a:solidFill>
                  <a:schemeClr val="accent3">
                    <a:lumMod val="50000"/>
                  </a:schemeClr>
                </a:solidFill>
              </a:rPr>
              <a:t>concert</a:t>
            </a:r>
            <a:r>
              <a:rPr lang="en-AU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en-A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2971792" cy="4483113"/>
          </a:xfrm>
        </p:spPr>
        <p:txBody>
          <a:bodyPr/>
          <a:lstStyle/>
          <a:p>
            <a:r>
              <a:rPr lang="en-AU" dirty="0" smtClean="0">
                <a:hlinkClick r:id="rId2" action="ppaction://hlinksldjump"/>
              </a:rPr>
              <a:t>Germany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Afghanistan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Holland</a:t>
            </a:r>
            <a:endParaRPr lang="en-AU" dirty="0"/>
          </a:p>
        </p:txBody>
      </p:sp>
      <p:pic>
        <p:nvPicPr>
          <p:cNvPr id="47106" name="Picture 2" descr="http://t1.gstatic.com/images?q=tbn:oZexdE5Iku_NVM:http://lh4.ggpht.com/_OGIq_Fv2dKw/Sj_OSMEY6KI/AAAAAAAAADM/0RmAEMKxAls/s288/l_e6b7d9a1fd554925b169c30030e897e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571612"/>
            <a:ext cx="3215199" cy="4839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Good your answer is right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7884" y="2285992"/>
            <a:ext cx="2828916" cy="3840171"/>
          </a:xfrm>
        </p:spPr>
        <p:txBody>
          <a:bodyPr/>
          <a:lstStyle/>
          <a:p>
            <a:r>
              <a:rPr lang="en-AU" dirty="0" smtClean="0"/>
              <a:t>Click on the happy face to go to the next question</a:t>
            </a:r>
            <a:endParaRPr lang="en-AU" dirty="0"/>
          </a:p>
        </p:txBody>
      </p:sp>
      <p:pic>
        <p:nvPicPr>
          <p:cNvPr id="46081" name="Picture 1" descr="C:\Documents and Settings\bak0010\Local Settings\Temporary Internet Files\Content.IE5\460761XM\MCj0424492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57496"/>
            <a:ext cx="3299439" cy="1985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Sorry your answer is not correct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45057" name="Picture 1" descr="C:\Documents and Settings\bak0010\Local Settings\Temporary Internet Files\Content.IE5\2KGNICXQ\MCj0425824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428868"/>
            <a:ext cx="3184533" cy="2387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643066"/>
          </a:xfrm>
        </p:spPr>
        <p:txBody>
          <a:bodyPr>
            <a:normAutofit fontScale="90000"/>
          </a:bodyPr>
          <a:lstStyle/>
          <a:p>
            <a:pPr lvl="0"/>
            <a:r>
              <a:rPr lang="en-AU" dirty="0" smtClean="0">
                <a:solidFill>
                  <a:srgbClr val="00B0F0"/>
                </a:solidFill>
              </a:rPr>
              <a:t>When is Bashir Hamdard going to start his world tour?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5992"/>
            <a:ext cx="2614602" cy="3840171"/>
          </a:xfrm>
        </p:spPr>
        <p:txBody>
          <a:bodyPr/>
          <a:lstStyle/>
          <a:p>
            <a:r>
              <a:rPr lang="en-AU" dirty="0" smtClean="0">
                <a:hlinkClick r:id="rId2" action="ppaction://hlinksldjump"/>
              </a:rPr>
              <a:t>Next year</a:t>
            </a:r>
            <a:endParaRPr lang="en-AU" dirty="0" smtClean="0"/>
          </a:p>
          <a:p>
            <a:r>
              <a:rPr lang="en-AU" dirty="0" smtClean="0">
                <a:hlinkClick r:id="rId3" action="ppaction://hlinksldjump"/>
              </a:rPr>
              <a:t>This year</a:t>
            </a:r>
            <a:endParaRPr lang="en-AU" dirty="0" smtClean="0"/>
          </a:p>
          <a:p>
            <a:r>
              <a:rPr lang="en-AU" dirty="0" smtClean="0">
                <a:hlinkClick r:id="rId2" action="ppaction://hlinksldjump"/>
              </a:rPr>
              <a:t>Never</a:t>
            </a:r>
            <a:endParaRPr lang="en-AU" dirty="0"/>
          </a:p>
        </p:txBody>
      </p:sp>
      <p:pic>
        <p:nvPicPr>
          <p:cNvPr id="52226" name="Picture 2" descr="http://t2.gstatic.com/images?q=tbn:1Upu_k4UuXBNwM:http://lh4.ggpht.com/_6z2tUV_t01Q/Sc-GEacbXTI/AAAAAAAAAIM/d_uf51rXwDU/l_274283cd1a8f45a280e9339b6362d3a7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143248"/>
            <a:ext cx="3719439" cy="29480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Yup your answer is right </a:t>
            </a:r>
            <a:endParaRPr lang="en-AU" dirty="0"/>
          </a:p>
        </p:txBody>
      </p:sp>
      <p:pic>
        <p:nvPicPr>
          <p:cNvPr id="51201" name="Picture 1" descr="C:\Documents and Settings\bak0010\Local Settings\Temporary Internet Files\Content.IE5\460761XM\MCj042581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14620"/>
            <a:ext cx="3418635" cy="2886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Oops your answer is wrong 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49153" name="Picture 1" descr="C:\Documents and Settings\bak0010\Local Settings\Temporary Internet Files\Content.IE5\2KGNICXQ\MCj04257940000[1].wmf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143248"/>
            <a:ext cx="3214710" cy="2780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E719BB"/>
                </a:solidFill>
              </a:rPr>
              <a:t>Good Job you got the right answer</a:t>
            </a:r>
            <a:endParaRPr lang="en-AU" dirty="0">
              <a:solidFill>
                <a:srgbClr val="E719BB"/>
              </a:solidFill>
            </a:endParaRPr>
          </a:p>
        </p:txBody>
      </p:sp>
      <p:pic>
        <p:nvPicPr>
          <p:cNvPr id="2050" name="Picture 2" descr="C:\Documents and Settings\bak0010\Local Settings\Temporary Internet Files\Content.IE5\CX0ANNM5\MCj04238540000[1].wmf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357430"/>
            <a:ext cx="2530486" cy="2584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3071810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Well done, you did the right  answer click on the happy face to go to the next question</a:t>
            </a:r>
            <a:endParaRPr lang="en-A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AU" dirty="0">
                <a:solidFill>
                  <a:srgbClr val="FF0000"/>
                </a:solidFill>
              </a:rPr>
              <a:t>Where was Bashir Hamdard born?</a:t>
            </a:r>
            <a:br>
              <a:rPr lang="en-AU" dirty="0">
                <a:solidFill>
                  <a:srgbClr val="FF0000"/>
                </a:solidFill>
              </a:rPr>
            </a:b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bg1"/>
                </a:solidFill>
                <a:hlinkClick r:id="rId3" action="ppaction://hlinksldjump"/>
              </a:rPr>
              <a:t>Afghanistan Kabul</a:t>
            </a:r>
            <a:endParaRPr lang="en-AU" dirty="0" smtClean="0">
              <a:solidFill>
                <a:schemeClr val="bg1"/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bg1"/>
                </a:solidFill>
                <a:hlinkClick r:id="rId4" action="ppaction://hlinksldjump"/>
              </a:rPr>
              <a:t>Germany Frankfurt</a:t>
            </a:r>
            <a:endParaRPr lang="en-AU" dirty="0" smtClean="0">
              <a:solidFill>
                <a:schemeClr val="bg1"/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chemeClr val="bg1"/>
                </a:solidFill>
                <a:hlinkClick r:id="rId3" action="ppaction://hlinksldjump"/>
              </a:rPr>
              <a:t>Pakistan Islamabad</a:t>
            </a:r>
            <a:endParaRPr lang="en-A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CC9900"/>
                </a:solidFill>
              </a:rPr>
              <a:t>Sorry your wrong </a:t>
            </a:r>
            <a:r>
              <a:rPr lang="en-AU" dirty="0" smtClean="0">
                <a:solidFill>
                  <a:srgbClr val="CC9900"/>
                </a:solidFill>
                <a:sym typeface="Wingdings" pitchFamily="2" charset="2"/>
              </a:rPr>
              <a:t></a:t>
            </a:r>
            <a:endParaRPr lang="en-AU" dirty="0">
              <a:solidFill>
                <a:srgbClr val="CC9900"/>
              </a:solidFill>
            </a:endParaRPr>
          </a:p>
        </p:txBody>
      </p:sp>
      <p:pic>
        <p:nvPicPr>
          <p:cNvPr id="3074" name="Picture 2" descr="C:\Documents and Settings\bak0010\Local Settings\Temporary Internet Files\Content.IE5\EI3LDXNQ\MCj04238520000[1].wmf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00306"/>
            <a:ext cx="2286016" cy="29218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2285992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Click on that face to go back to the question.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CC9900"/>
                </a:solidFill>
              </a:rPr>
              <a:t>Your answer is Correct</a:t>
            </a:r>
            <a:r>
              <a:rPr lang="en-AU" dirty="0" smtClean="0">
                <a:solidFill>
                  <a:srgbClr val="CC9900"/>
                </a:solidFill>
                <a:sym typeface="Wingdings" pitchFamily="2" charset="2"/>
              </a:rPr>
              <a:t></a:t>
            </a:r>
            <a:br>
              <a:rPr lang="en-AU" dirty="0" smtClean="0">
                <a:solidFill>
                  <a:srgbClr val="CC9900"/>
                </a:solidFill>
                <a:sym typeface="Wingdings" pitchFamily="2" charset="2"/>
              </a:rPr>
            </a:br>
            <a:endParaRPr lang="en-AU" dirty="0">
              <a:solidFill>
                <a:srgbClr val="CC99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43438" y="3500438"/>
            <a:ext cx="4186238" cy="2268535"/>
          </a:xfrm>
        </p:spPr>
        <p:txBody>
          <a:bodyPr/>
          <a:lstStyle/>
          <a:p>
            <a:r>
              <a:rPr lang="en-AU" dirty="0" smtClean="0">
                <a:solidFill>
                  <a:schemeClr val="bg1"/>
                </a:solidFill>
              </a:rPr>
              <a:t>Click on the lovely face and go to the next question.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4100" name="Picture 4" descr="C:\Documents and Settings\bak0010\Local Settings\Temporary Internet Files\Content.IE5\7XM50AFS\MCj04238400000[1].wm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786058"/>
            <a:ext cx="2428892" cy="2542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85794"/>
            <a:ext cx="8229600" cy="1857380"/>
          </a:xfrm>
        </p:spPr>
        <p:txBody>
          <a:bodyPr>
            <a:normAutofit fontScale="90000"/>
          </a:bodyPr>
          <a:lstStyle/>
          <a:p>
            <a:pPr lvl="0"/>
            <a:r>
              <a:rPr lang="en-AU" dirty="0">
                <a:solidFill>
                  <a:srgbClr val="E719BB"/>
                </a:solidFill>
              </a:rPr>
              <a:t>At What age did Bashir Hamdard’s singing career start?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2571744"/>
            <a:ext cx="7901014" cy="3768733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en-AU" dirty="0" smtClean="0">
                <a:solidFill>
                  <a:srgbClr val="00B0F0"/>
                </a:solidFill>
                <a:hlinkClick r:id="rId3" action="ppaction://hlinksldjump"/>
              </a:rPr>
              <a:t>10</a:t>
            </a:r>
            <a:endParaRPr lang="en-AU" dirty="0" smtClean="0">
              <a:solidFill>
                <a:srgbClr val="00B0F0"/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rgbClr val="00B0F0"/>
                </a:solidFill>
                <a:hlinkClick r:id="rId4" action="ppaction://hlinksldjump"/>
              </a:rPr>
              <a:t>5</a:t>
            </a:r>
            <a:endParaRPr lang="en-AU" dirty="0" smtClean="0">
              <a:solidFill>
                <a:srgbClr val="00B0F0"/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rgbClr val="00B0F0"/>
                </a:solidFill>
                <a:hlinkClick r:id="rId3" action="ppaction://hlinksldjump"/>
              </a:rPr>
              <a:t>16</a:t>
            </a:r>
            <a:endParaRPr lang="en-AU" dirty="0" smtClean="0">
              <a:solidFill>
                <a:srgbClr val="00B0F0"/>
              </a:solidFill>
            </a:endParaRPr>
          </a:p>
          <a:p>
            <a:pPr marL="514350" indent="-514350">
              <a:buAutoNum type="alphaLcPeriod"/>
            </a:pPr>
            <a:r>
              <a:rPr lang="en-AU" dirty="0" smtClean="0">
                <a:solidFill>
                  <a:srgbClr val="00B0F0"/>
                </a:solidFill>
                <a:hlinkClick r:id="rId3" action="ppaction://hlinksldjump"/>
              </a:rPr>
              <a:t>20</a:t>
            </a:r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Sorry your answer is not correct</a:t>
            </a:r>
            <a:r>
              <a:rPr lang="en-AU" dirty="0" smtClean="0">
                <a:solidFill>
                  <a:srgbClr val="FFFF00"/>
                </a:solidFill>
                <a:sym typeface="Wingdings" pitchFamily="2" charset="2"/>
              </a:rPr>
              <a:t></a:t>
            </a:r>
            <a:r>
              <a:rPr lang="en-AU" dirty="0" smtClean="0">
                <a:sym typeface="Wingdings" pitchFamily="2" charset="2"/>
              </a:rPr>
              <a:t/>
            </a:r>
            <a:br>
              <a:rPr lang="en-AU" dirty="0" smtClean="0">
                <a:sym typeface="Wingdings" pitchFamily="2" charset="2"/>
              </a:rPr>
            </a:br>
            <a:endParaRPr lang="en-AU" dirty="0"/>
          </a:p>
        </p:txBody>
      </p:sp>
      <p:pic>
        <p:nvPicPr>
          <p:cNvPr id="5122" name="Picture 2" descr="C:\Documents and Settings\bak0010\Local Settings\Temporary Internet Files\Content.IE5\EI3LDXNQ\MCj0423163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428868"/>
            <a:ext cx="2786082" cy="2786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43570" y="307181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C000"/>
                </a:solidFill>
              </a:rPr>
              <a:t>Click on the sad face so you can go back to the question</a:t>
            </a:r>
            <a:endParaRPr lang="en-A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513</Words>
  <Application>Microsoft Office PowerPoint</Application>
  <PresentationFormat>On-screen Show (4:3)</PresentationFormat>
  <Paragraphs>92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Bashir Hamdard Quiz</vt:lpstr>
      <vt:lpstr>When was Bashir Hamdard born?</vt:lpstr>
      <vt:lpstr>Sorry this answer is Wrong</vt:lpstr>
      <vt:lpstr>Good Job you got the right answer</vt:lpstr>
      <vt:lpstr>Where was Bashir Hamdard born? </vt:lpstr>
      <vt:lpstr>Sorry your wrong </vt:lpstr>
      <vt:lpstr>Your answer is Correct </vt:lpstr>
      <vt:lpstr>At What age did Bashir Hamdard’s singing career start? </vt:lpstr>
      <vt:lpstr>Sorry your answer is not correct </vt:lpstr>
      <vt:lpstr>Wow your great your answer is right   </vt:lpstr>
      <vt:lpstr>Where does Bashir Hamdard live? </vt:lpstr>
      <vt:lpstr>Sorry your answer is not right</vt:lpstr>
      <vt:lpstr>Yap your answer is right</vt:lpstr>
      <vt:lpstr>How old is Bashir Hamdard?</vt:lpstr>
      <vt:lpstr>Slide 15</vt:lpstr>
      <vt:lpstr>your answer is  right</vt:lpstr>
      <vt:lpstr>Is Bashir Hamdard married?</vt:lpstr>
      <vt:lpstr>Slide 18</vt:lpstr>
      <vt:lpstr>Well done your is is right</vt:lpstr>
      <vt:lpstr>What was Bashir Hamdard’s first song? </vt:lpstr>
      <vt:lpstr>Good job your answer is correct</vt:lpstr>
      <vt:lpstr>Slide 22</vt:lpstr>
      <vt:lpstr>Who does Bashir Hamdard live with?</vt:lpstr>
      <vt:lpstr>Sorry your answer is wrong!</vt:lpstr>
      <vt:lpstr>Your answer is right </vt:lpstr>
      <vt:lpstr>What was Bashir Hamdrad’s first album called? </vt:lpstr>
      <vt:lpstr>Good job your  answer is right</vt:lpstr>
      <vt:lpstr>Sorry your answer is wrong </vt:lpstr>
      <vt:lpstr> At what age did Bashir Hamdard release his first single?</vt:lpstr>
      <vt:lpstr>Nice your answer is correct</vt:lpstr>
      <vt:lpstr>Sorry your answer is not correct</vt:lpstr>
      <vt:lpstr>Where was Bashir Hamdard’s first concert?</vt:lpstr>
      <vt:lpstr>Good your answer is right </vt:lpstr>
      <vt:lpstr>Sorry your answer is not correct</vt:lpstr>
      <vt:lpstr>When is Bashir Hamdard going to start his world tour? </vt:lpstr>
      <vt:lpstr>Yup your answer is right </vt:lpstr>
      <vt:lpstr>Oops your answer is wrong 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Bashir Hamdard Quiz</dc:title>
  <dc:creator>user</dc:creator>
  <cp:lastModifiedBy>user</cp:lastModifiedBy>
  <cp:revision>22</cp:revision>
  <dcterms:created xsi:type="dcterms:W3CDTF">2009-09-14T23:38:34Z</dcterms:created>
  <dcterms:modified xsi:type="dcterms:W3CDTF">2009-11-09T23:07:39Z</dcterms:modified>
</cp:coreProperties>
</file>